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190" d="100"/>
          <a:sy n="190" d="100"/>
        </p:scale>
        <p:origin x="-888" y="-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24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07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35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1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1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69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89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68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8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7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38AC2-D1A0-42B1-8FE1-9518652ACA14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16AE-E04A-4C2B-9689-AE5EE294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7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71826" y="976089"/>
            <a:ext cx="8461965" cy="4144088"/>
            <a:chOff x="1213400" y="1058446"/>
            <a:chExt cx="8461965" cy="4144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5" t="-694" r="14968" b="206"/>
            <a:stretch/>
          </p:blipFill>
          <p:spPr>
            <a:xfrm>
              <a:off x="6506782" y="2431372"/>
              <a:ext cx="1288441" cy="1389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9" r="13965" b="6389"/>
            <a:stretch/>
          </p:blipFill>
          <p:spPr>
            <a:xfrm>
              <a:off x="1217650" y="2443426"/>
              <a:ext cx="1928685" cy="13785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7" r="14424"/>
            <a:stretch/>
          </p:blipFill>
          <p:spPr>
            <a:xfrm>
              <a:off x="1213400" y="1070794"/>
              <a:ext cx="1289048" cy="13671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" t="164" r="51463" b="27656"/>
            <a:stretch/>
          </p:blipFill>
          <p:spPr>
            <a:xfrm>
              <a:off x="2502448" y="1069703"/>
              <a:ext cx="1815552" cy="13682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47" r="35657" b="2383"/>
            <a:stretch/>
          </p:blipFill>
          <p:spPr>
            <a:xfrm>
              <a:off x="4319972" y="1070787"/>
              <a:ext cx="1449000" cy="13682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55" b="33163"/>
            <a:stretch/>
          </p:blipFill>
          <p:spPr>
            <a:xfrm>
              <a:off x="3128816" y="2443258"/>
              <a:ext cx="1453671" cy="13789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41" y="2436887"/>
              <a:ext cx="1995716" cy="13785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9" t="1057" r="10931" b="24588"/>
            <a:stretch/>
          </p:blipFill>
          <p:spPr>
            <a:xfrm>
              <a:off x="7723446" y="2437935"/>
              <a:ext cx="1951919" cy="137857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227" y="1069915"/>
              <a:ext cx="1369104" cy="13691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35" b="41034"/>
            <a:stretch/>
          </p:blipFill>
          <p:spPr>
            <a:xfrm>
              <a:off x="2920879" y="3827823"/>
              <a:ext cx="1588770" cy="137471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46" y="1065261"/>
              <a:ext cx="1235770" cy="13737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8" t="12897" r="1303" b="867"/>
            <a:stretch/>
          </p:blipFill>
          <p:spPr>
            <a:xfrm>
              <a:off x="1217650" y="3820972"/>
              <a:ext cx="1717580" cy="1374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508"/>
            <a:stretch/>
          </p:blipFill>
          <p:spPr>
            <a:xfrm>
              <a:off x="4497335" y="3816841"/>
              <a:ext cx="1546401" cy="13750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73" b="642"/>
            <a:stretch/>
          </p:blipFill>
          <p:spPr>
            <a:xfrm>
              <a:off x="5991753" y="3813324"/>
              <a:ext cx="1483015" cy="13696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4" t="31904" r="13050" b="318"/>
            <a:stretch/>
          </p:blipFill>
          <p:spPr>
            <a:xfrm>
              <a:off x="7451992" y="3800608"/>
              <a:ext cx="2204050" cy="13824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3" t="13138" r="8175" b="-38"/>
            <a:stretch/>
          </p:blipFill>
          <p:spPr>
            <a:xfrm rot="5400000">
              <a:off x="8305396" y="1067966"/>
              <a:ext cx="1379489" cy="1360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6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Hydro Tasmania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Madge Bright</dc:creator>
  <cp:lastModifiedBy>Vern Field</cp:lastModifiedBy>
  <cp:revision>24</cp:revision>
  <cp:lastPrinted>2020-04-08T06:55:55Z</cp:lastPrinted>
  <dcterms:created xsi:type="dcterms:W3CDTF">2020-04-08T04:22:40Z</dcterms:created>
  <dcterms:modified xsi:type="dcterms:W3CDTF">2020-04-16T01:01:50Z</dcterms:modified>
</cp:coreProperties>
</file>