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9" r:id="rId6"/>
  </p:sldIdLst>
  <p:sldSz cx="20840700" cy="47720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F9"/>
    <a:srgbClr val="EE3325"/>
    <a:srgbClr val="4C0044"/>
    <a:srgbClr val="131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62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Hughes" userId="76b2a0b5-0205-4dd5-a8db-1d94bdad8909" providerId="ADAL" clId="{C20C43C2-9B00-4F0F-A0AE-63A12E562A41}"/>
    <pc:docChg chg="undo custSel modSld">
      <pc:chgData name="Daniel Hughes" userId="76b2a0b5-0205-4dd5-a8db-1d94bdad8909" providerId="ADAL" clId="{C20C43C2-9B00-4F0F-A0AE-63A12E562A41}" dt="2026-08-06T00:00:43.242" v="9" actId="14100"/>
      <pc:docMkLst>
        <pc:docMk/>
      </pc:docMkLst>
      <pc:sldChg chg="modSp mod">
        <pc:chgData name="Daniel Hughes" userId="76b2a0b5-0205-4dd5-a8db-1d94bdad8909" providerId="ADAL" clId="{C20C43C2-9B00-4F0F-A0AE-63A12E562A41}" dt="2026-08-06T00:00:43.242" v="9" actId="14100"/>
        <pc:sldMkLst>
          <pc:docMk/>
          <pc:sldMk cId="113122728" sldId="259"/>
        </pc:sldMkLst>
        <pc:spChg chg="mod">
          <ac:chgData name="Daniel Hughes" userId="76b2a0b5-0205-4dd5-a8db-1d94bdad8909" providerId="ADAL" clId="{C20C43C2-9B00-4F0F-A0AE-63A12E562A41}" dt="2026-08-06T00:00:30.731" v="5" actId="1076"/>
          <ac:spMkLst>
            <pc:docMk/>
            <pc:sldMk cId="113122728" sldId="259"/>
            <ac:spMk id="6" creationId="{10F696BB-FAAD-8B71-8465-D78C1679E4F6}"/>
          </ac:spMkLst>
        </pc:spChg>
        <pc:spChg chg="mod">
          <ac:chgData name="Daniel Hughes" userId="76b2a0b5-0205-4dd5-a8db-1d94bdad8909" providerId="ADAL" clId="{C20C43C2-9B00-4F0F-A0AE-63A12E562A41}" dt="2026-08-06T00:00:38.869" v="8" actId="14100"/>
          <ac:spMkLst>
            <pc:docMk/>
            <pc:sldMk cId="113122728" sldId="259"/>
            <ac:spMk id="21" creationId="{7037215E-96DC-76AB-EAE6-B01E9ED333B2}"/>
          </ac:spMkLst>
        </pc:spChg>
        <pc:spChg chg="mod">
          <ac:chgData name="Daniel Hughes" userId="76b2a0b5-0205-4dd5-a8db-1d94bdad8909" providerId="ADAL" clId="{C20C43C2-9B00-4F0F-A0AE-63A12E562A41}" dt="2026-08-06T00:00:43.242" v="9" actId="14100"/>
          <ac:spMkLst>
            <pc:docMk/>
            <pc:sldMk cId="113122728" sldId="259"/>
            <ac:spMk id="22" creationId="{BC48689B-77C4-964D-B3E8-AC29BB5AD6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5088" y="780977"/>
            <a:ext cx="15630525" cy="1661372"/>
          </a:xfrm>
        </p:spPr>
        <p:txBody>
          <a:bodyPr anchor="b"/>
          <a:lstStyle>
            <a:lvl1pPr algn="ctr">
              <a:defRPr sz="41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5088" y="2506418"/>
            <a:ext cx="15630525" cy="1152134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120" indent="0" algn="ctr">
              <a:buNone/>
              <a:defRPr sz="1392"/>
            </a:lvl2pPr>
            <a:lvl3pPr marL="636240" indent="0" algn="ctr">
              <a:buNone/>
              <a:defRPr sz="1252"/>
            </a:lvl3pPr>
            <a:lvl4pPr marL="954359" indent="0" algn="ctr">
              <a:buNone/>
              <a:defRPr sz="1113"/>
            </a:lvl4pPr>
            <a:lvl5pPr marL="1272479" indent="0" algn="ctr">
              <a:buNone/>
              <a:defRPr sz="1113"/>
            </a:lvl5pPr>
            <a:lvl6pPr marL="1590599" indent="0" algn="ctr">
              <a:buNone/>
              <a:defRPr sz="1113"/>
            </a:lvl6pPr>
            <a:lvl7pPr marL="1908719" indent="0" algn="ctr">
              <a:buNone/>
              <a:defRPr sz="1113"/>
            </a:lvl7pPr>
            <a:lvl8pPr marL="2226838" indent="0" algn="ctr">
              <a:buNone/>
              <a:defRPr sz="1113"/>
            </a:lvl8pPr>
            <a:lvl9pPr marL="2544958" indent="0" algn="ctr">
              <a:buNone/>
              <a:defRPr sz="111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253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189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914126" y="254066"/>
            <a:ext cx="4493776" cy="40440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2798" y="254066"/>
            <a:ext cx="13220819" cy="4044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0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359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943" y="1189693"/>
            <a:ext cx="17975104" cy="1985029"/>
          </a:xfrm>
        </p:spPr>
        <p:txBody>
          <a:bodyPr anchor="b"/>
          <a:lstStyle>
            <a:lvl1pPr>
              <a:defRPr sz="41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1943" y="3193502"/>
            <a:ext cx="17975104" cy="104388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82000"/>
                  </a:schemeClr>
                </a:solidFill>
              </a:defRPr>
            </a:lvl1pPr>
            <a:lvl2pPr marL="318120" indent="0">
              <a:buNone/>
              <a:defRPr sz="1392">
                <a:solidFill>
                  <a:schemeClr val="tx1">
                    <a:tint val="82000"/>
                  </a:schemeClr>
                </a:solidFill>
              </a:defRPr>
            </a:lvl2pPr>
            <a:lvl3pPr marL="636240" indent="0">
              <a:buNone/>
              <a:defRPr sz="1252">
                <a:solidFill>
                  <a:schemeClr val="tx1">
                    <a:tint val="82000"/>
                  </a:schemeClr>
                </a:solidFill>
              </a:defRPr>
            </a:lvl3pPr>
            <a:lvl4pPr marL="954359" indent="0">
              <a:buNone/>
              <a:defRPr sz="1113">
                <a:solidFill>
                  <a:schemeClr val="tx1">
                    <a:tint val="82000"/>
                  </a:schemeClr>
                </a:solidFill>
              </a:defRPr>
            </a:lvl4pPr>
            <a:lvl5pPr marL="1272479" indent="0">
              <a:buNone/>
              <a:defRPr sz="1113">
                <a:solidFill>
                  <a:schemeClr val="tx1">
                    <a:tint val="82000"/>
                  </a:schemeClr>
                </a:solidFill>
              </a:defRPr>
            </a:lvl5pPr>
            <a:lvl6pPr marL="1590599" indent="0">
              <a:buNone/>
              <a:defRPr sz="1113">
                <a:solidFill>
                  <a:schemeClr val="tx1">
                    <a:tint val="82000"/>
                  </a:schemeClr>
                </a:solidFill>
              </a:defRPr>
            </a:lvl6pPr>
            <a:lvl7pPr marL="1908719" indent="0">
              <a:buNone/>
              <a:defRPr sz="1113">
                <a:solidFill>
                  <a:schemeClr val="tx1">
                    <a:tint val="82000"/>
                  </a:schemeClr>
                </a:solidFill>
              </a:defRPr>
            </a:lvl7pPr>
            <a:lvl8pPr marL="2226838" indent="0">
              <a:buNone/>
              <a:defRPr sz="1113">
                <a:solidFill>
                  <a:schemeClr val="tx1">
                    <a:tint val="82000"/>
                  </a:schemeClr>
                </a:solidFill>
              </a:defRPr>
            </a:lvl8pPr>
            <a:lvl9pPr marL="2544958" indent="0">
              <a:buNone/>
              <a:defRPr sz="111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618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2798" y="1270331"/>
            <a:ext cx="8857298" cy="3027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50604" y="1270331"/>
            <a:ext cx="8857298" cy="3027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4858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12" y="254066"/>
            <a:ext cx="17975104" cy="922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5514" y="1169809"/>
            <a:ext cx="8816592" cy="573305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120" indent="0">
              <a:buNone/>
              <a:defRPr sz="1392" b="1"/>
            </a:lvl2pPr>
            <a:lvl3pPr marL="636240" indent="0">
              <a:buNone/>
              <a:defRPr sz="1252" b="1"/>
            </a:lvl3pPr>
            <a:lvl4pPr marL="954359" indent="0">
              <a:buNone/>
              <a:defRPr sz="1113" b="1"/>
            </a:lvl4pPr>
            <a:lvl5pPr marL="1272479" indent="0">
              <a:buNone/>
              <a:defRPr sz="1113" b="1"/>
            </a:lvl5pPr>
            <a:lvl6pPr marL="1590599" indent="0">
              <a:buNone/>
              <a:defRPr sz="1113" b="1"/>
            </a:lvl6pPr>
            <a:lvl7pPr marL="1908719" indent="0">
              <a:buNone/>
              <a:defRPr sz="1113" b="1"/>
            </a:lvl7pPr>
            <a:lvl8pPr marL="2226838" indent="0">
              <a:buNone/>
              <a:defRPr sz="1113" b="1"/>
            </a:lvl8pPr>
            <a:lvl9pPr marL="2544958" indent="0">
              <a:buNone/>
              <a:defRPr sz="11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35514" y="1743115"/>
            <a:ext cx="8816592" cy="25638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550604" y="1169809"/>
            <a:ext cx="8860012" cy="573305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120" indent="0">
              <a:buNone/>
              <a:defRPr sz="1392" b="1"/>
            </a:lvl2pPr>
            <a:lvl3pPr marL="636240" indent="0">
              <a:buNone/>
              <a:defRPr sz="1252" b="1"/>
            </a:lvl3pPr>
            <a:lvl4pPr marL="954359" indent="0">
              <a:buNone/>
              <a:defRPr sz="1113" b="1"/>
            </a:lvl4pPr>
            <a:lvl5pPr marL="1272479" indent="0">
              <a:buNone/>
              <a:defRPr sz="1113" b="1"/>
            </a:lvl5pPr>
            <a:lvl6pPr marL="1590599" indent="0">
              <a:buNone/>
              <a:defRPr sz="1113" b="1"/>
            </a:lvl6pPr>
            <a:lvl7pPr marL="1908719" indent="0">
              <a:buNone/>
              <a:defRPr sz="1113" b="1"/>
            </a:lvl7pPr>
            <a:lvl8pPr marL="2226838" indent="0">
              <a:buNone/>
              <a:defRPr sz="1113" b="1"/>
            </a:lvl8pPr>
            <a:lvl9pPr marL="2544958" indent="0">
              <a:buNone/>
              <a:defRPr sz="11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550604" y="1743115"/>
            <a:ext cx="8860012" cy="25638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033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293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1004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13" y="318135"/>
            <a:ext cx="6721668" cy="1113473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0012" y="687083"/>
            <a:ext cx="10550604" cy="3391231"/>
          </a:xfrm>
        </p:spPr>
        <p:txBody>
          <a:bodyPr/>
          <a:lstStyle>
            <a:lvl1pPr>
              <a:defRPr sz="2227"/>
            </a:lvl1pPr>
            <a:lvl2pPr>
              <a:defRPr sz="1948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5513" y="1431607"/>
            <a:ext cx="6721668" cy="2652230"/>
          </a:xfrm>
        </p:spPr>
        <p:txBody>
          <a:bodyPr/>
          <a:lstStyle>
            <a:lvl1pPr marL="0" indent="0">
              <a:buNone/>
              <a:defRPr sz="1113"/>
            </a:lvl1pPr>
            <a:lvl2pPr marL="318120" indent="0">
              <a:buNone/>
              <a:defRPr sz="974"/>
            </a:lvl2pPr>
            <a:lvl3pPr marL="636240" indent="0">
              <a:buNone/>
              <a:defRPr sz="835"/>
            </a:lvl3pPr>
            <a:lvl4pPr marL="954359" indent="0">
              <a:buNone/>
              <a:defRPr sz="696"/>
            </a:lvl4pPr>
            <a:lvl5pPr marL="1272479" indent="0">
              <a:buNone/>
              <a:defRPr sz="696"/>
            </a:lvl5pPr>
            <a:lvl6pPr marL="1590599" indent="0">
              <a:buNone/>
              <a:defRPr sz="696"/>
            </a:lvl6pPr>
            <a:lvl7pPr marL="1908719" indent="0">
              <a:buNone/>
              <a:defRPr sz="696"/>
            </a:lvl7pPr>
            <a:lvl8pPr marL="2226838" indent="0">
              <a:buNone/>
              <a:defRPr sz="696"/>
            </a:lvl8pPr>
            <a:lvl9pPr marL="2544958" indent="0">
              <a:buNone/>
              <a:defRPr sz="69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384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13" y="318135"/>
            <a:ext cx="6721668" cy="1113473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60012" y="687083"/>
            <a:ext cx="10550604" cy="3391231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120" indent="0">
              <a:buNone/>
              <a:defRPr sz="1948"/>
            </a:lvl2pPr>
            <a:lvl3pPr marL="636240" indent="0">
              <a:buNone/>
              <a:defRPr sz="1670"/>
            </a:lvl3pPr>
            <a:lvl4pPr marL="954359" indent="0">
              <a:buNone/>
              <a:defRPr sz="1392"/>
            </a:lvl4pPr>
            <a:lvl5pPr marL="1272479" indent="0">
              <a:buNone/>
              <a:defRPr sz="1392"/>
            </a:lvl5pPr>
            <a:lvl6pPr marL="1590599" indent="0">
              <a:buNone/>
              <a:defRPr sz="1392"/>
            </a:lvl6pPr>
            <a:lvl7pPr marL="1908719" indent="0">
              <a:buNone/>
              <a:defRPr sz="1392"/>
            </a:lvl7pPr>
            <a:lvl8pPr marL="2226838" indent="0">
              <a:buNone/>
              <a:defRPr sz="1392"/>
            </a:lvl8pPr>
            <a:lvl9pPr marL="2544958" indent="0">
              <a:buNone/>
              <a:defRPr sz="139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5513" y="1431607"/>
            <a:ext cx="6721668" cy="2652230"/>
          </a:xfrm>
        </p:spPr>
        <p:txBody>
          <a:bodyPr/>
          <a:lstStyle>
            <a:lvl1pPr marL="0" indent="0">
              <a:buNone/>
              <a:defRPr sz="1113"/>
            </a:lvl1pPr>
            <a:lvl2pPr marL="318120" indent="0">
              <a:buNone/>
              <a:defRPr sz="974"/>
            </a:lvl2pPr>
            <a:lvl3pPr marL="636240" indent="0">
              <a:buNone/>
              <a:defRPr sz="835"/>
            </a:lvl3pPr>
            <a:lvl4pPr marL="954359" indent="0">
              <a:buNone/>
              <a:defRPr sz="696"/>
            </a:lvl4pPr>
            <a:lvl5pPr marL="1272479" indent="0">
              <a:buNone/>
              <a:defRPr sz="696"/>
            </a:lvl5pPr>
            <a:lvl6pPr marL="1590599" indent="0">
              <a:buNone/>
              <a:defRPr sz="696"/>
            </a:lvl6pPr>
            <a:lvl7pPr marL="1908719" indent="0">
              <a:buNone/>
              <a:defRPr sz="696"/>
            </a:lvl7pPr>
            <a:lvl8pPr marL="2226838" indent="0">
              <a:buNone/>
              <a:defRPr sz="696"/>
            </a:lvl8pPr>
            <a:lvl9pPr marL="2544958" indent="0">
              <a:buNone/>
              <a:defRPr sz="69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103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32798" y="254066"/>
            <a:ext cx="17975104" cy="922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2798" y="1270331"/>
            <a:ext cx="17975104" cy="3027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32798" y="4422961"/>
            <a:ext cx="4689158" cy="254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65A0C-89B4-4BC3-87A7-20C4155EB5E2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03482" y="4422961"/>
            <a:ext cx="7033736" cy="254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718744" y="4422961"/>
            <a:ext cx="4689158" cy="254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83E6B1-F86A-43BD-AD30-55B7A4BF2AF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464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36240" rtl="0" eaLnBrk="1" latinLnBrk="0" hangingPunct="1">
        <a:lnSpc>
          <a:spcPct val="90000"/>
        </a:lnSpc>
        <a:spcBef>
          <a:spcPct val="0"/>
        </a:spcBef>
        <a:buNone/>
        <a:defRPr sz="3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060" indent="-159060" algn="l" defTabSz="636240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8" kern="1200">
          <a:solidFill>
            <a:schemeClr val="tx1"/>
          </a:solidFill>
          <a:latin typeface="+mn-lt"/>
          <a:ea typeface="+mn-ea"/>
          <a:cs typeface="+mn-cs"/>
        </a:defRPr>
      </a:lvl1pPr>
      <a:lvl2pPr marL="477180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299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419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2" kern="1200">
          <a:solidFill>
            <a:schemeClr val="tx1"/>
          </a:solidFill>
          <a:latin typeface="+mn-lt"/>
          <a:ea typeface="+mn-ea"/>
          <a:cs typeface="+mn-cs"/>
        </a:defRPr>
      </a:lvl4pPr>
      <a:lvl5pPr marL="1431539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2" kern="1200">
          <a:solidFill>
            <a:schemeClr val="tx1"/>
          </a:solidFill>
          <a:latin typeface="+mn-lt"/>
          <a:ea typeface="+mn-ea"/>
          <a:cs typeface="+mn-cs"/>
        </a:defRPr>
      </a:lvl5pPr>
      <a:lvl6pPr marL="1749659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2" kern="1200">
          <a:solidFill>
            <a:schemeClr val="tx1"/>
          </a:solidFill>
          <a:latin typeface="+mn-lt"/>
          <a:ea typeface="+mn-ea"/>
          <a:cs typeface="+mn-cs"/>
        </a:defRPr>
      </a:lvl6pPr>
      <a:lvl7pPr marL="2067778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2" kern="1200">
          <a:solidFill>
            <a:schemeClr val="tx1"/>
          </a:solidFill>
          <a:latin typeface="+mn-lt"/>
          <a:ea typeface="+mn-ea"/>
          <a:cs typeface="+mn-cs"/>
        </a:defRPr>
      </a:lvl7pPr>
      <a:lvl8pPr marL="2385898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2" kern="1200">
          <a:solidFill>
            <a:schemeClr val="tx1"/>
          </a:solidFill>
          <a:latin typeface="+mn-lt"/>
          <a:ea typeface="+mn-ea"/>
          <a:cs typeface="+mn-cs"/>
        </a:defRPr>
      </a:lvl8pPr>
      <a:lvl9pPr marL="2704018" indent="-159060" algn="l" defTabSz="636240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1pPr>
      <a:lvl2pPr marL="318120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2pPr>
      <a:lvl3pPr marL="636240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3pPr>
      <a:lvl4pPr marL="954359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4pPr>
      <a:lvl5pPr marL="1272479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5pPr>
      <a:lvl6pPr marL="1590599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6pPr>
      <a:lvl7pPr marL="1908719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7pPr>
      <a:lvl8pPr marL="2226838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8pPr>
      <a:lvl9pPr marL="2544958" algn="l" defTabSz="636240" rtl="0" eaLnBrk="1" latinLnBrk="0" hangingPunct="1">
        <a:defRPr sz="1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594DF-D57A-8C95-63C3-299E837C1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F696BB-FAAD-8B71-8465-D78C1679E4F6}"/>
              </a:ext>
            </a:extLst>
          </p:cNvPr>
          <p:cNvSpPr/>
          <p:nvPr/>
        </p:nvSpPr>
        <p:spPr>
          <a:xfrm>
            <a:off x="0" y="-6240"/>
            <a:ext cx="20840700" cy="4778265"/>
          </a:xfrm>
          <a:prstGeom prst="rect">
            <a:avLst/>
          </a:prstGeom>
          <a:solidFill>
            <a:srgbClr val="4C00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 descr="A person smiling at a microphone&#10;&#10;AI-generated content may be incorrect.">
            <a:extLst>
              <a:ext uri="{FF2B5EF4-FFF2-40B4-BE49-F238E27FC236}">
                <a16:creationId xmlns:a16="http://schemas.microsoft.com/office/drawing/2014/main" id="{050C04C3-F035-3C5D-CB8E-4C198AC6C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7053"/>
          <a:stretch>
            <a:fillRect/>
          </a:stretch>
        </p:blipFill>
        <p:spPr>
          <a:xfrm>
            <a:off x="0" y="-23783"/>
            <a:ext cx="8204445" cy="479580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966500A-33CC-4C46-5A13-4648E45EBFAF}"/>
              </a:ext>
            </a:extLst>
          </p:cNvPr>
          <p:cNvSpPr/>
          <p:nvPr/>
        </p:nvSpPr>
        <p:spPr>
          <a:xfrm rot="10800000">
            <a:off x="6292203" y="-2"/>
            <a:ext cx="2892558" cy="4772025"/>
          </a:xfrm>
          <a:prstGeom prst="rect">
            <a:avLst/>
          </a:prstGeom>
          <a:gradFill>
            <a:gsLst>
              <a:gs pos="0">
                <a:srgbClr val="4C0044"/>
              </a:gs>
              <a:gs pos="0">
                <a:srgbClr val="131313"/>
              </a:gs>
              <a:gs pos="20000">
                <a:srgbClr val="4C004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CF186EE5-3427-C6AA-C075-6D29BF4BA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" t="27755" r="6567" b="31599"/>
          <a:stretch>
            <a:fillRect/>
          </a:stretch>
        </p:blipFill>
        <p:spPr>
          <a:xfrm>
            <a:off x="6419850" y="355599"/>
            <a:ext cx="6959600" cy="2222501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D5B2E537-C63C-1B29-0CD2-255D98C8F2D1}"/>
              </a:ext>
            </a:extLst>
          </p:cNvPr>
          <p:cNvGrpSpPr/>
          <p:nvPr/>
        </p:nvGrpSpPr>
        <p:grpSpPr>
          <a:xfrm>
            <a:off x="7181851" y="2362230"/>
            <a:ext cx="4764342" cy="1338642"/>
            <a:chOff x="7297711" y="2347914"/>
            <a:chExt cx="4764342" cy="13386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037215E-96DC-76AB-EAE6-B01E9ED333B2}"/>
                </a:ext>
              </a:extLst>
            </p:cNvPr>
            <p:cNvSpPr/>
            <p:nvPr/>
          </p:nvSpPr>
          <p:spPr>
            <a:xfrm>
              <a:off x="7297711" y="2386012"/>
              <a:ext cx="2130557" cy="373741"/>
            </a:xfrm>
            <a:prstGeom prst="rect">
              <a:avLst/>
            </a:prstGeom>
            <a:solidFill>
              <a:srgbClr val="EE33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48689B-77C4-964D-B3E8-AC29BB5AD652}"/>
                </a:ext>
              </a:extLst>
            </p:cNvPr>
            <p:cNvSpPr txBox="1"/>
            <p:nvPr/>
          </p:nvSpPr>
          <p:spPr>
            <a:xfrm>
              <a:off x="7328012" y="2347914"/>
              <a:ext cx="210025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200" dirty="0">
                  <a:solidFill>
                    <a:srgbClr val="FFFBF9"/>
                  </a:solidFill>
                  <a:latin typeface="Rebrand Txt Bold" panose="00000800000000000000" pitchFamily="50" charset="0"/>
                </a:rPr>
                <a:t>S2 EPISODE 10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1F3F48C-078F-6F54-371F-A526416959BB}"/>
                </a:ext>
              </a:extLst>
            </p:cNvPr>
            <p:cNvSpPr/>
            <p:nvPr/>
          </p:nvSpPr>
          <p:spPr>
            <a:xfrm>
              <a:off x="7297712" y="2821661"/>
              <a:ext cx="4321890" cy="411956"/>
            </a:xfrm>
            <a:prstGeom prst="rect">
              <a:avLst/>
            </a:prstGeom>
            <a:solidFill>
              <a:srgbClr val="EE33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D67F99-C332-F01F-6BDA-2D1DB3069A81}"/>
                </a:ext>
              </a:extLst>
            </p:cNvPr>
            <p:cNvSpPr txBox="1"/>
            <p:nvPr/>
          </p:nvSpPr>
          <p:spPr>
            <a:xfrm>
              <a:off x="7356010" y="2720965"/>
              <a:ext cx="47060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dirty="0">
                  <a:solidFill>
                    <a:srgbClr val="FFFBF9"/>
                  </a:solidFill>
                  <a:latin typeface="Rebrand Txt Bold" panose="00000800000000000000" pitchFamily="50" charset="0"/>
                </a:rPr>
                <a:t>JARETHA LOMBAARD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D7CFD2D-00B9-18E3-C5D0-A36E979ADDE3}"/>
                </a:ext>
              </a:extLst>
            </p:cNvPr>
            <p:cNvSpPr/>
            <p:nvPr/>
          </p:nvSpPr>
          <p:spPr>
            <a:xfrm>
              <a:off x="7297712" y="3293144"/>
              <a:ext cx="2684820" cy="373741"/>
            </a:xfrm>
            <a:prstGeom prst="rect">
              <a:avLst/>
            </a:prstGeom>
            <a:solidFill>
              <a:srgbClr val="EE33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CFA122A-0E1B-8E4A-EBBC-03A787E231AD}"/>
                </a:ext>
              </a:extLst>
            </p:cNvPr>
            <p:cNvSpPr txBox="1"/>
            <p:nvPr/>
          </p:nvSpPr>
          <p:spPr>
            <a:xfrm>
              <a:off x="7328014" y="3255669"/>
              <a:ext cx="320819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200" dirty="0">
                  <a:solidFill>
                    <a:srgbClr val="FFFBF9"/>
                  </a:solidFill>
                  <a:latin typeface="Rebrand Txt Bold" panose="00000800000000000000" pitchFamily="50" charset="0"/>
                </a:rPr>
                <a:t>SENIOR ENGINEER</a:t>
              </a:r>
              <a:endParaRPr lang="en-AU" sz="2200" dirty="0">
                <a:solidFill>
                  <a:srgbClr val="FFFBF9"/>
                </a:solidFill>
                <a:latin typeface="Rebrand Txt Bold" panose="000008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122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icture" ma:contentTypeID="0x01010200F5F0DF909A7CEB4087BFF4B58B56C156" ma:contentTypeVersion="17" ma:contentTypeDescription="Upload an image or a photograph." ma:contentTypeScope="" ma:versionID="bbfba20fd37e92476c8ac6cc00babc39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3/fields" xmlns:ns3="http://schemas.microsoft.com/sharepoint/v4" xmlns:ns4="188a1916-0f64-4131-9662-f51bb1bde046" xmlns:ns5="bb172a5d-df59-4181-a0e2-2e69877d3628" xmlns:ns6="8c66c1ed-2413-48c1-9bb2-1b4d33399eb2" targetNamespace="http://schemas.microsoft.com/office/2006/metadata/properties" ma:root="true" ma:fieldsID="2105f02d24b613598cc485dce128e7cd" ns1:_="" ns2:_="" ns3:_="" ns4:_="" ns5:_="" ns6:_="">
    <xsd:import namespace="http://schemas.microsoft.com/sharepoint/v3"/>
    <xsd:import namespace="http://schemas.microsoft.com/sharepoint/v3/fields"/>
    <xsd:import namespace="http://schemas.microsoft.com/sharepoint/v4"/>
    <xsd:import namespace="188a1916-0f64-4131-9662-f51bb1bde046"/>
    <xsd:import namespace="bb172a5d-df59-4181-a0e2-2e69877d3628"/>
    <xsd:import namespace="8c66c1ed-2413-48c1-9bb2-1b4d33399eb2"/>
    <xsd:element name="properties">
      <xsd:complexType>
        <xsd:sequence>
          <xsd:element name="documentManagement">
            <xsd:complexType>
              <xsd:all>
                <xsd:element ref="ns2:ImageWidth" minOccurs="0"/>
                <xsd:element ref="ns2:ImageHeight" minOccurs="0"/>
                <xsd:element ref="ns2:ImageCreateDate" minOccurs="0"/>
                <xsd:element ref="ns1:Comments" minOccurs="0"/>
                <xsd:element ref="ns1:ThumbnailExists" minOccurs="0"/>
                <xsd:element ref="ns1:PreviewExists" minOccurs="0"/>
                <xsd:element ref="ns3:AlternateThumbnailUrl" minOccurs="0"/>
                <xsd:element ref="ns4:_dlc_DocId" minOccurs="0"/>
                <xsd:element ref="ns4:_dlc_DocIdUrl" minOccurs="0"/>
                <xsd:element ref="ns4:_dlc_DocIdPersistId" minOccurs="0"/>
                <xsd:element ref="ns5:lcf76f155ced4ddcb4097134ff3c332f" minOccurs="0"/>
                <xsd:element ref="ns6:TaxCatchAll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DateTaken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LengthInSeconds" minOccurs="0"/>
                <xsd:element ref="ns5:MediaServiceLocation" minOccurs="0"/>
                <xsd:element ref="ns6:SharedWithUsers" minOccurs="0"/>
                <xsd:element ref="ns6:SharedWithDetails" minOccurs="0"/>
                <xsd:element ref="ns5:Im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Comments" ma:index="14" nillable="true" ma:displayName="Comments" ma:hidden="true" ma:internalName="Comments">
      <xsd:simpleType>
        <xsd:restriction base="dms:Note">
          <xsd:maxLength value="255"/>
        </xsd:restriction>
      </xsd:simpleType>
    </xsd:element>
    <xsd:element name="ThumbnailExists" ma:index="23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4" nillable="true" ma:displayName="Preview Exists" ma:default="FALSE" ma:hidden="true" ma:internalName="PreviewExists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ImageWidth" ma:index="11" nillable="true" ma:displayName="Picture Width" ma:internalName="ImageWidth" ma:readOnly="true">
      <xsd:simpleType>
        <xsd:restriction base="dms:Unknown"/>
      </xsd:simpleType>
    </xsd:element>
    <xsd:element name="ImageHeight" ma:index="12" nillable="true" ma:displayName="Picture Height" ma:internalName="ImageHeight" ma:readOnly="true">
      <xsd:simpleType>
        <xsd:restriction base="dms:Unknown"/>
      </xsd:simpleType>
    </xsd:element>
    <xsd:element name="ImageCreateDate" ma:index="13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AlternateThumbnailUrl" ma:index="25" nillable="true" ma:displayName="Preview Image URL" ma:format="Image" ma:internalName="AlternateThumbnail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a1916-0f64-4131-9662-f51bb1bde046" elementFormDefault="qualified">
    <xsd:import namespace="http://schemas.microsoft.com/office/2006/documentManagement/types"/>
    <xsd:import namespace="http://schemas.microsoft.com/office/infopath/2007/PartnerControls"/>
    <xsd:element name="_dlc_DocId" ma:index="2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172a5d-df59-4181-a0e2-2e69877d362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30" nillable="true" ma:taxonomy="true" ma:internalName="lcf76f155ced4ddcb4097134ff3c332f" ma:taxonomyFieldName="MediaServiceImageTags" ma:displayName="Image Tags" ma:readOnly="false" ma:fieldId="{5cf76f15-5ced-4ddc-b409-7134ff3c332f}" ma:taxonomyMulti="true" ma:sspId="ba2c3d70-3546-4620-ba92-0e3bd0a9fc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3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3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3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3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4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41" nillable="true" ma:displayName="Location" ma:indexed="true" ma:internalName="MediaServiceLocation" ma:readOnly="true">
      <xsd:simpleType>
        <xsd:restriction base="dms:Text"/>
      </xsd:simpleType>
    </xsd:element>
    <xsd:element name="Image" ma:index="44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6c1ed-2413-48c1-9bb2-1b4d33399eb2" elementFormDefault="qualified">
    <xsd:import namespace="http://schemas.microsoft.com/office/2006/documentManagement/types"/>
    <xsd:import namespace="http://schemas.microsoft.com/office/infopath/2007/PartnerControls"/>
    <xsd:element name="TaxCatchAll" ma:index="31" nillable="true" ma:displayName="Taxonomy Catch All Column" ma:hidden="true" ma:list="{90fc9e96-f210-413d-baf6-b09a379fec7f}" ma:internalName="TaxCatchAll" ma:showField="CatchAllData" ma:web="8c66c1ed-2413-48c1-9bb2-1b4d33399e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8" ma:displayName="Title"/>
        <xsd:element ref="dc:subject" minOccurs="0" maxOccurs="1"/>
        <xsd:element ref="dc:description" minOccurs="0" maxOccurs="1"/>
        <xsd:element name="keywords" minOccurs="0" maxOccurs="1" type="xsd:string" ma:index="2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http://schemas.microsoft.com/sharepoint/v3/fields" xsi:nil="true"/>
    <TaxCatchAll xmlns="8c66c1ed-2413-48c1-9bb2-1b4d33399eb2" xsi:nil="true"/>
    <lcf76f155ced4ddcb4097134ff3c332f xmlns="bb172a5d-df59-4181-a0e2-2e69877d3628">
      <Terms xmlns="http://schemas.microsoft.com/office/infopath/2007/PartnerControls"/>
    </lcf76f155ced4ddcb4097134ff3c332f>
    <AlternateThumbnailUrl xmlns="http://schemas.microsoft.com/sharepoint/v4">
      <Url xsi:nil="true"/>
      <Description xsi:nil="true"/>
    </AlternateThumbnailUrl>
    <Comments xmlns="http://schemas.microsoft.com/sharepoint/v3" xsi:nil="true"/>
    <_dlc_DocId xmlns="188a1916-0f64-4131-9662-f51bb1bde046">ENTADM-435456995-121375</_dlc_DocId>
    <_dlc_DocIdUrl xmlns="188a1916-0f64-4131-9662-f51bb1bde046">
      <Url>https://hydrotasmania.sharepoint.com/sites/ADM-Marketing/_layouts/15/DocIdRedir.aspx?ID=ENTADM-435456995-121375</Url>
      <Description>ENTADM-435456995-121375</Description>
    </_dlc_DocIdUrl>
    <Image xmlns="bb172a5d-df59-4181-a0e2-2e69877d3628" xsi:nil="true"/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514279-4C7B-4C6A-9989-A400C23A56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3/fields"/>
    <ds:schemaRef ds:uri="http://schemas.microsoft.com/sharepoint/v4"/>
    <ds:schemaRef ds:uri="188a1916-0f64-4131-9662-f51bb1bde046"/>
    <ds:schemaRef ds:uri="bb172a5d-df59-4181-a0e2-2e69877d3628"/>
    <ds:schemaRef ds:uri="8c66c1ed-2413-48c1-9bb2-1b4d33399e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31ABA1-C96A-4635-9231-7B4D123DE7F0}">
  <ds:schemaRefs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8c66c1ed-2413-48c1-9bb2-1b4d33399eb2"/>
    <ds:schemaRef ds:uri="http://schemas.microsoft.com/office/2006/documentManagement/types"/>
    <ds:schemaRef ds:uri="http://schemas.microsoft.com/sharepoint/v3"/>
    <ds:schemaRef ds:uri="http://schemas.microsoft.com/sharepoint/v4"/>
    <ds:schemaRef ds:uri="http://schemas.microsoft.com/sharepoint/v3/fields"/>
    <ds:schemaRef ds:uri="http://purl.org/dc/elements/1.1/"/>
    <ds:schemaRef ds:uri="bb172a5d-df59-4181-a0e2-2e69877d3628"/>
    <ds:schemaRef ds:uri="188a1916-0f64-4131-9662-f51bb1bde04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1861441-3C6D-4CD1-B727-8A72B78B804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137DCD0-16F3-4202-B8AC-EF052B9E04D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60241dc-5fdc-463c-a929-c8b998a42865}" enabled="1" method="Standard" siteId="{21d73791-531e-45c5-9c07-2ea90250297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7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Rebrand Txt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Hughes</dc:creator>
  <cp:lastModifiedBy>Daniel Hughes</cp:lastModifiedBy>
  <cp:revision>2</cp:revision>
  <dcterms:created xsi:type="dcterms:W3CDTF">2026-02-19T03:14:39Z</dcterms:created>
  <dcterms:modified xsi:type="dcterms:W3CDTF">2026-08-06T00:00:43Z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0x01010200F5F0DF909A7CEB4087BFF4B58B56C156</vt:lpwstr>
  </property>
  <property fmtid="{D5CDD505-2E9C-101B-9397-08002B2CF9AE}" pid="3" name="_dlc_DocIdItemGuid">
    <vt:lpwstr>fbff3d3e-bab2-4eea-92f9-338111795b96</vt:lpwstr>
  </property>
  <property fmtid="{D5CDD505-2E9C-101B-9397-08002B2CF9AE}" pid="4" name="MediaServiceImageTags">
    <vt:lpwstr/>
  </property>
</Properties>
</file>